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11"/>
  </p:handoutMasterIdLst>
  <p:sldIdLst>
    <p:sldId id="256" r:id="rId2"/>
    <p:sldId id="263" r:id="rId3"/>
    <p:sldId id="264" r:id="rId4"/>
    <p:sldId id="258" r:id="rId5"/>
    <p:sldId id="265" r:id="rId6"/>
    <p:sldId id="260" r:id="rId7"/>
    <p:sldId id="261" r:id="rId8"/>
    <p:sldId id="262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-336" y="-11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A28A6E17-DF71-45DC-897D-141CBEF3E5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A9F2DA0-BA02-48EF-A425-EBC5064E4F2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3E527-CDD0-4816-A580-F052CFC38470}" type="datetimeFigureOut">
              <a:rPr lang="en-GB" smtClean="0"/>
              <a:pPr/>
              <a:t>11/12/2017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8C0976E-1113-41F3-ACEA-8D9FC82185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81EB28E-7D82-4392-8CB1-5167AC8AB8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A3C2F6-087A-4BDA-9BF5-12260D34E47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3751347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fld id="{B61BEF0D-F0BB-DE4B-95CE-6DB70DBA9567}" type="datetimeFigureOut">
              <a:rPr lang="en-US" smtClean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DS-Digital" pitchFamily="2" charset="0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  <a:latin typeface="DS-Digital" pitchFamily="2" charset="0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  <a:latin typeface="DS-Digital" pitchFamily="2" charset="0"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latin typeface="DS-Digital" pitchFamily="2" charset="0"/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DS-Digital" pitchFamily="2" charset="0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719" y="568475"/>
            <a:ext cx="8534400" cy="15070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1555" y="2179865"/>
            <a:ext cx="8534400" cy="3615267"/>
          </a:xfrm>
          <a:blipFill>
            <a:blip r:embed="rId3"/>
            <a:stretch>
              <a:fillRect/>
            </a:stretch>
          </a:blipFill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DS-Digital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DS-Digital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0AC835-F3C4-419B-A56D-CCFCAB33E7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6 Group 3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4D7F7A5-82A0-484E-BA86-D07994D0AB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River Chick </a:t>
            </a:r>
          </a:p>
          <a:p>
            <a:r>
              <a:rPr lang="en-GB" dirty="0">
                <a:solidFill>
                  <a:schemeClr val="tx1"/>
                </a:solidFill>
              </a:rPr>
              <a:t>Michael Curtis </a:t>
            </a:r>
          </a:p>
          <a:p>
            <a:r>
              <a:rPr lang="en-GB" dirty="0">
                <a:solidFill>
                  <a:schemeClr val="tx1"/>
                </a:solidFill>
              </a:rPr>
              <a:t>Ryan Manthorp </a:t>
            </a:r>
          </a:p>
          <a:p>
            <a:r>
              <a:rPr lang="en-GB" dirty="0">
                <a:solidFill>
                  <a:schemeClr val="tx1"/>
                </a:solidFill>
              </a:rPr>
              <a:t>Ogheneochuko Ideh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xmlns="" val="2626881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Management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FF9941-30C0-4F1A-A519-15F0000F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Playtesting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xmlns="" val="1980783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FF9941-30C0-4F1A-A519-15F0000F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Usability Testing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155570-43CB-4FDD-B827-0AD971751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dirty="0" smtClean="0"/>
              <a:t>‘Likes the artstyle’ </a:t>
            </a:r>
          </a:p>
          <a:p>
            <a:pPr lvl="1"/>
            <a:r>
              <a:rPr lang="en-GB" dirty="0" smtClean="0"/>
              <a:t>‘</a:t>
            </a:r>
            <a:r>
              <a:rPr lang="en-GB" dirty="0" smtClean="0"/>
              <a:t>In-game store is not </a:t>
            </a:r>
            <a:r>
              <a:rPr lang="en-GB" dirty="0" smtClean="0"/>
              <a:t>intuitive </a:t>
            </a:r>
            <a:r>
              <a:rPr lang="en-GB" dirty="0" smtClean="0"/>
              <a:t>enough</a:t>
            </a:r>
            <a:r>
              <a:rPr lang="en-GB" dirty="0" smtClean="0"/>
              <a:t>’</a:t>
            </a:r>
          </a:p>
          <a:p>
            <a:pPr lvl="1"/>
            <a:r>
              <a:rPr lang="en-GB" dirty="0" smtClean="0"/>
              <a:t>‘UI values look like button’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xmlns="" val="1980783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FF9941-30C0-4F1A-A519-15F0000F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Ui Usability Testing </a:t>
            </a:r>
            <a:endParaRPr lang="en-GB" dirty="0"/>
          </a:p>
        </p:txBody>
      </p:sp>
      <p:pic>
        <p:nvPicPr>
          <p:cNvPr id="5" name="Picture 4" descr="aaasaaaaaa.png"/>
          <p:cNvPicPr>
            <a:picLocks noChangeAspect="1"/>
          </p:cNvPicPr>
          <p:nvPr/>
        </p:nvPicPr>
        <p:blipFill>
          <a:blip r:embed="rId2"/>
          <a:srcRect t="9369" b="19520"/>
          <a:stretch>
            <a:fillRect/>
          </a:stretch>
        </p:blipFill>
        <p:spPr>
          <a:xfrm>
            <a:off x="4098408" y="1532238"/>
            <a:ext cx="4110514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80783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Strengths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Opportunity for endless gameplay. </a:t>
            </a:r>
            <a:endParaRPr lang="en-GB" dirty="0" smtClean="0"/>
          </a:p>
          <a:p>
            <a:r>
              <a:rPr lang="en-GB" dirty="0" smtClean="0"/>
              <a:t>Targeted at a bountiful demographic. </a:t>
            </a:r>
          </a:p>
          <a:p>
            <a:r>
              <a:rPr lang="en-GB" dirty="0" smtClean="0"/>
              <a:t>Lots of investment opportunities. </a:t>
            </a:r>
          </a:p>
          <a:p>
            <a:r>
              <a:rPr lang="en-GB" dirty="0" smtClean="0"/>
              <a:t>Opportunity for strategic gameplay.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A438FBB-FE08-4A29-BE0B-C8197B1CD9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19" t="8561" r="27959" b="11710"/>
          <a:stretch/>
        </p:blipFill>
        <p:spPr>
          <a:xfrm>
            <a:off x="7293483" y="3030790"/>
            <a:ext cx="3168571" cy="33576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Weaknesses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Slow paced gameplay.  </a:t>
            </a:r>
          </a:p>
          <a:p>
            <a:r>
              <a:rPr lang="en-GB" dirty="0" smtClean="0"/>
              <a:t>Information overload. </a:t>
            </a:r>
          </a:p>
          <a:p>
            <a:r>
              <a:rPr lang="en-GB" dirty="0" smtClean="0"/>
              <a:t>Hard to learn.  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6CC6862-2393-404E-BAC9-893D19FF79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69" t="16530" r="22137" b="11021"/>
          <a:stretch/>
        </p:blipFill>
        <p:spPr>
          <a:xfrm>
            <a:off x="7182134" y="3491298"/>
            <a:ext cx="3907714" cy="30511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Key Tasks going forward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Asteriod chain mechanic to be implemented. </a:t>
            </a:r>
          </a:p>
          <a:p>
            <a:r>
              <a:rPr lang="en-GB" dirty="0" smtClean="0"/>
              <a:t>Overhaul UI for store. </a:t>
            </a:r>
          </a:p>
          <a:p>
            <a:r>
              <a:rPr lang="en-GB" dirty="0" smtClean="0"/>
              <a:t>Complete planet models. </a:t>
            </a:r>
          </a:p>
          <a:p>
            <a:r>
              <a:rPr lang="en-GB" dirty="0" smtClean="0"/>
              <a:t>Introduction moon composition and perk system.</a:t>
            </a:r>
          </a:p>
          <a:p>
            <a:endParaRPr lang="en-GB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313D7E-DF37-4021-82D8-BC1B17714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6CC6862-2393-404E-BAC9-893D19FF79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69" t="16530" r="22137" b="11021"/>
          <a:stretch/>
        </p:blipFill>
        <p:spPr>
          <a:xfrm>
            <a:off x="3928188" y="509201"/>
            <a:ext cx="3907714" cy="30511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A438FBB-FE08-4A29-BE0B-C8197B1CD9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19" t="8561" r="27959" b="11710"/>
          <a:stretch/>
        </p:blipFill>
        <p:spPr>
          <a:xfrm>
            <a:off x="485192" y="355931"/>
            <a:ext cx="3168571" cy="335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2021012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Custom 1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052F61"/>
      </a:accent1>
      <a:accent2>
        <a:srgbClr val="B1D3FA"/>
      </a:accent2>
      <a:accent3>
        <a:srgbClr val="C2E2F6"/>
      </a:accent3>
      <a:accent4>
        <a:srgbClr val="86C5EE"/>
      </a:accent4>
      <a:accent5>
        <a:srgbClr val="63A7F7"/>
      </a:accent5>
      <a:accent6>
        <a:srgbClr val="167BF3"/>
      </a:accent6>
      <a:hlink>
        <a:srgbClr val="032348"/>
      </a:hlink>
      <a:folHlink>
        <a:srgbClr val="021730"/>
      </a:folHlink>
    </a:clrScheme>
    <a:fontScheme name="Custom 2">
      <a:majorFont>
        <a:latin typeface="DS-Digital"/>
        <a:ea typeface=""/>
        <a:cs typeface=""/>
      </a:majorFont>
      <a:minorFont>
        <a:latin typeface="Eras Medium ITC"/>
        <a:ea typeface=""/>
        <a:cs typeface="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183</TotalTime>
  <Words>101</Words>
  <Application>Microsoft Office PowerPoint</Application>
  <PresentationFormat>Custom</PresentationFormat>
  <Paragraphs>27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Slice</vt:lpstr>
      <vt:lpstr>Level 6 Group 3 </vt:lpstr>
      <vt:lpstr>Management </vt:lpstr>
      <vt:lpstr>Playtesting </vt:lpstr>
      <vt:lpstr>Usability Testing </vt:lpstr>
      <vt:lpstr>Ui Usability Testing </vt:lpstr>
      <vt:lpstr>Strengths </vt:lpstr>
      <vt:lpstr>Weaknesses</vt:lpstr>
      <vt:lpstr>Key Tasks going forward</vt:lpstr>
      <vt:lpstr>Images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Ochuko Ideh</dc:creator>
  <cp:lastModifiedBy>Games</cp:lastModifiedBy>
  <cp:revision>17</cp:revision>
  <dcterms:created xsi:type="dcterms:W3CDTF">2017-12-08T06:32:11Z</dcterms:created>
  <dcterms:modified xsi:type="dcterms:W3CDTF">2017-12-11T15:38:38Z</dcterms:modified>
</cp:coreProperties>
</file>

<file path=docProps/thumbnail.jpeg>
</file>